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Roboto"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1" autoAdjust="0"/>
    <p:restoredTop sz="77440" autoAdjust="0"/>
  </p:normalViewPr>
  <p:slideViewPr>
    <p:cSldViewPr snapToGrid="0">
      <p:cViewPr varScale="1">
        <p:scale>
          <a:sx n="85" d="100"/>
          <a:sy n="85" d="100"/>
        </p:scale>
        <p:origin x="2706" y="60"/>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80"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r>
              <a:rPr lang="en-GB" sz="5400" dirty="0">
                <a:solidFill>
                  <a:schemeClr val="bg1"/>
                </a:solidFill>
                <a:latin typeface="Roboto" panose="02000000000000000000" pitchFamily="2" charset="0"/>
                <a:ea typeface="Roboto" panose="02000000000000000000" pitchFamily="2" charset="0"/>
              </a:rPr>
              <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r>
              <a:rPr lang="en-GB" dirty="0"/>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1797</Words>
  <Application>Microsoft Office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Courier New</vt:lpstr>
      <vt:lpstr>Roboto</vt:lpstr>
      <vt:lpstr>Arial</vt:lpstr>
      <vt:lpstr>Calibri</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Rita Jarvis</cp:lastModifiedBy>
  <cp:revision>66</cp:revision>
  <dcterms:created xsi:type="dcterms:W3CDTF">2018-11-28T12:21:41Z</dcterms:created>
  <dcterms:modified xsi:type="dcterms:W3CDTF">2023-09-14T13:33:24Z</dcterms:modified>
</cp:coreProperties>
</file>